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391" autoAdjust="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64BA2-61A6-486A-807E-79A61B9A583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2F88F-2166-456C-9A14-0CF8D60314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Mean, Median Mode, &amp; Range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304800"/>
          <a:ext cx="7772400" cy="6443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438400"/>
              </a:tblGrid>
              <a:tr h="868318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Mean, Median Mode, &amp; Range</a:t>
                      </a:r>
                    </a:p>
                    <a:p>
                      <a:pPr algn="ctr"/>
                      <a:r>
                        <a:rPr lang="en-US" dirty="0" smtClean="0"/>
                        <a:t>First arrange the numbers in order by</a:t>
                      </a:r>
                      <a:r>
                        <a:rPr lang="en-US" baseline="0" dirty="0" smtClean="0"/>
                        <a:t> size.</a:t>
                      </a:r>
                    </a:p>
                    <a:p>
                      <a:pPr algn="ctr"/>
                      <a:r>
                        <a:rPr lang="en-US" baseline="0" dirty="0" smtClean="0"/>
                        <a:t>Example 3 ,5, 5, 6, 8, 10, 12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807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Mean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average</a:t>
                      </a:r>
                      <a:r>
                        <a:rPr lang="en-US" dirty="0" smtClean="0"/>
                        <a:t> of a set of numbers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Add the numbers together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Divide by the number of numbers that were added.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Ex.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3+5+5+6+8+10+12 = 49</a:t>
                      </a:r>
                    </a:p>
                    <a:p>
                      <a:pPr marL="342900" indent="-342900"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49 ÷ 7 = 7      Mean = 7</a:t>
                      </a:r>
                      <a:endParaRPr lang="en-US" dirty="0"/>
                    </a:p>
                  </a:txBody>
                  <a:tcPr/>
                </a:tc>
              </a:tr>
              <a:tr h="133916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Median </a:t>
                      </a:r>
                      <a:r>
                        <a:rPr lang="en-US" dirty="0" smtClean="0"/>
                        <a:t>= the </a:t>
                      </a:r>
                      <a:r>
                        <a:rPr lang="en-US" b="1" dirty="0" smtClean="0"/>
                        <a:t>middle</a:t>
                      </a:r>
                      <a:r>
                        <a:rPr lang="en-US" dirty="0" smtClean="0"/>
                        <a:t> number of a sequence</a:t>
                      </a:r>
                    </a:p>
                    <a:p>
                      <a:r>
                        <a:rPr lang="en-US" dirty="0" smtClean="0"/>
                        <a:t>1)</a:t>
                      </a:r>
                      <a:r>
                        <a:rPr lang="en-US" baseline="0" dirty="0" smtClean="0"/>
                        <a:t> Arrange the numbers in order from least to greatest</a:t>
                      </a:r>
                    </a:p>
                    <a:p>
                      <a:r>
                        <a:rPr lang="en-US" baseline="0" dirty="0" smtClean="0"/>
                        <a:t>2) Count the number of numbers in the set</a:t>
                      </a:r>
                    </a:p>
                    <a:p>
                      <a:r>
                        <a:rPr lang="en-US" baseline="0" dirty="0" smtClean="0"/>
                        <a:t>3) If ODD, pick the middle number</a:t>
                      </a:r>
                    </a:p>
                    <a:p>
                      <a:r>
                        <a:rPr lang="en-US" baseline="0" dirty="0" smtClean="0"/>
                        <a:t>4) If EVEN, average the two middle numbers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3 ,5, 5, </a:t>
                      </a:r>
                      <a:r>
                        <a:rPr lang="en-US" b="1" baseline="0" dirty="0" smtClean="0"/>
                        <a:t>6</a:t>
                      </a:r>
                      <a:r>
                        <a:rPr lang="en-US" baseline="0" dirty="0" smtClean="0"/>
                        <a:t>, 8, 10, 12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Median = 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6, 8</a:t>
                      </a:r>
                      <a:r>
                        <a:rPr lang="en-US" baseline="0" dirty="0" smtClean="0"/>
                        <a:t>, 10, 12</a:t>
                      </a:r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6+8=14    14÷2=7</a:t>
                      </a:r>
                    </a:p>
                    <a:p>
                      <a:pPr algn="ctr"/>
                      <a:r>
                        <a:rPr lang="en-US" dirty="0" smtClean="0"/>
                        <a:t>Mean = 7</a:t>
                      </a:r>
                    </a:p>
                  </a:txBody>
                  <a:tcPr/>
                </a:tc>
              </a:tr>
              <a:tr h="959087"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Mode</a:t>
                      </a:r>
                      <a:r>
                        <a:rPr lang="en-US" dirty="0" smtClean="0"/>
                        <a:t> = the number that occurs </a:t>
                      </a:r>
                      <a:r>
                        <a:rPr lang="en-US" b="1" dirty="0" smtClean="0"/>
                        <a:t>most often</a:t>
                      </a:r>
                      <a:r>
                        <a:rPr lang="en-US" dirty="0" smtClean="0"/>
                        <a:t> in a sequence </a:t>
                      </a:r>
                    </a:p>
                    <a:p>
                      <a:endParaRPr lang="en-US" sz="800" dirty="0" smtClean="0"/>
                    </a:p>
                    <a:p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</a:t>
                      </a:r>
                      <a:r>
                        <a:rPr lang="en-US" b="1" baseline="0" dirty="0" smtClean="0"/>
                        <a:t>5, 5</a:t>
                      </a:r>
                      <a:r>
                        <a:rPr lang="en-US" baseline="0" dirty="0" smtClean="0"/>
                        <a:t>, 6, 8, 10, 12              Ex. 3 ,5, 6, 8, 10, 12            Ex. 3 ,</a:t>
                      </a:r>
                      <a:r>
                        <a:rPr lang="en-US" b="1" baseline="0" dirty="0" smtClean="0"/>
                        <a:t>5, 5</a:t>
                      </a:r>
                      <a:r>
                        <a:rPr lang="en-US" baseline="0" dirty="0" smtClean="0"/>
                        <a:t>, 6, </a:t>
                      </a:r>
                      <a:r>
                        <a:rPr lang="en-US" b="1" baseline="0" dirty="0" smtClean="0"/>
                        <a:t>8, 8</a:t>
                      </a:r>
                      <a:r>
                        <a:rPr lang="en-US" baseline="0" dirty="0" smtClean="0"/>
                        <a:t>, 10, 12</a:t>
                      </a:r>
                    </a:p>
                    <a:p>
                      <a:r>
                        <a:rPr lang="en-US" baseline="0" dirty="0" smtClean="0"/>
                        <a:t>       Mode = 5                                    No Mode                                Mode = 5 &amp; 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41355"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Range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difference</a:t>
                      </a:r>
                      <a:r>
                        <a:rPr lang="en-US" dirty="0" smtClean="0"/>
                        <a:t> between the least and the greatest number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Arrange the numbers in order from least to greatest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Subtract the least from the greatest number</a:t>
                      </a:r>
                    </a:p>
                    <a:p>
                      <a:pPr marL="342900" indent="-342900">
                        <a:buNone/>
                      </a:pPr>
                      <a:endParaRPr lang="en-US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Example 3 ,5, 5, 6, 8, 10, 12            12 – 3 = 9       Range = 9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533400"/>
          <a:ext cx="7772400" cy="5962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438400"/>
              </a:tblGrid>
              <a:tr h="91440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Mean, Median Mode, &amp; Range</a:t>
                      </a:r>
                    </a:p>
                    <a:p>
                      <a:pPr algn="ctr"/>
                      <a:r>
                        <a:rPr lang="en-US" dirty="0" smtClean="0"/>
                        <a:t>First arrange the numbers in order by</a:t>
                      </a:r>
                      <a:r>
                        <a:rPr lang="en-US" baseline="0" dirty="0" smtClean="0"/>
                        <a:t> size.</a:t>
                      </a:r>
                    </a:p>
                    <a:p>
                      <a:pPr algn="ctr"/>
                      <a:r>
                        <a:rPr lang="en-US" baseline="0" dirty="0" smtClean="0"/>
                        <a:t>Example 3 ,5, 5, 6, 8, 10, 12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endParaRPr lang="en-US" dirty="0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Median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533400"/>
          <a:ext cx="7772400" cy="5962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438400"/>
              </a:tblGrid>
              <a:tr h="91440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Mean, Median Mode, &amp; Range</a:t>
                      </a:r>
                    </a:p>
                    <a:p>
                      <a:pPr algn="ctr"/>
                      <a:r>
                        <a:rPr lang="en-US" dirty="0" smtClean="0"/>
                        <a:t>First arrange the numbers in order by</a:t>
                      </a:r>
                      <a:r>
                        <a:rPr lang="en-US" baseline="0" dirty="0" smtClean="0"/>
                        <a:t> size.</a:t>
                      </a:r>
                    </a:p>
                    <a:p>
                      <a:pPr algn="ctr"/>
                      <a:r>
                        <a:rPr lang="en-US" baseline="0" dirty="0" smtClean="0"/>
                        <a:t>Example 3 ,5, 5, 6, 8, 10, 12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Mean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average</a:t>
                      </a:r>
                      <a:r>
                        <a:rPr lang="en-US" dirty="0" smtClean="0"/>
                        <a:t> of a set of numbers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Add the numbers together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Divide by the number of numbers that were added.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endParaRPr lang="en-US" dirty="0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Median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533400"/>
          <a:ext cx="7772400" cy="5962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438400"/>
              </a:tblGrid>
              <a:tr h="91440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Mean, Median Mode, &amp; Range</a:t>
                      </a:r>
                    </a:p>
                    <a:p>
                      <a:pPr algn="ctr"/>
                      <a:r>
                        <a:rPr lang="en-US" dirty="0" smtClean="0"/>
                        <a:t>First arrange the numbers in order by</a:t>
                      </a:r>
                      <a:r>
                        <a:rPr lang="en-US" baseline="0" dirty="0" smtClean="0"/>
                        <a:t> size.</a:t>
                      </a:r>
                    </a:p>
                    <a:p>
                      <a:pPr algn="ctr"/>
                      <a:r>
                        <a:rPr lang="en-US" baseline="0" dirty="0" smtClean="0"/>
                        <a:t>Example 3 ,5, 5, 6, 8, 10, 12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Mean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average</a:t>
                      </a:r>
                      <a:r>
                        <a:rPr lang="en-US" dirty="0" smtClean="0"/>
                        <a:t> of a set of numbers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Add the numbers together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Divide by the number of numbers that were added.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Ex.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3+5+5+6+8+10+12 = 49</a:t>
                      </a:r>
                    </a:p>
                    <a:p>
                      <a:pPr marL="342900" indent="-342900"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49 ÷ 7 = 7      Mean = 7</a:t>
                      </a:r>
                      <a:endParaRPr lang="en-US" dirty="0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Median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533400"/>
          <a:ext cx="7772400" cy="610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438400"/>
              </a:tblGrid>
              <a:tr h="438211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Mean, Median Mode, &amp; Range</a:t>
                      </a:r>
                    </a:p>
                    <a:p>
                      <a:pPr algn="ctr"/>
                      <a:r>
                        <a:rPr lang="en-US" dirty="0" smtClean="0"/>
                        <a:t>First arrange the numbers in order by</a:t>
                      </a:r>
                      <a:r>
                        <a:rPr lang="en-US" baseline="0" dirty="0" smtClean="0"/>
                        <a:t> size.</a:t>
                      </a:r>
                    </a:p>
                    <a:p>
                      <a:pPr algn="ctr"/>
                      <a:r>
                        <a:rPr lang="en-US" baseline="0" dirty="0" smtClean="0"/>
                        <a:t>Example 3 ,5, 5, 6, 8, 10, 12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Mean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average</a:t>
                      </a:r>
                      <a:r>
                        <a:rPr lang="en-US" dirty="0" smtClean="0"/>
                        <a:t> of a set of numbers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Add the numbers together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Divide by the number of numbers that were added.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Ex.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3+5+5+6+8+10+12 = 49</a:t>
                      </a:r>
                    </a:p>
                    <a:p>
                      <a:pPr marL="342900" indent="-342900"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49 ÷ 7 = 7      Mean = 7</a:t>
                      </a:r>
                      <a:endParaRPr lang="en-US" dirty="0"/>
                    </a:p>
                  </a:txBody>
                  <a:tcPr/>
                </a:tc>
              </a:tr>
              <a:tr h="147828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Median </a:t>
                      </a:r>
                      <a:r>
                        <a:rPr lang="en-US" dirty="0" smtClean="0"/>
                        <a:t>= the </a:t>
                      </a:r>
                      <a:r>
                        <a:rPr lang="en-US" b="1" dirty="0" smtClean="0"/>
                        <a:t>middle</a:t>
                      </a:r>
                      <a:r>
                        <a:rPr lang="en-US" dirty="0" smtClean="0"/>
                        <a:t> number of a sequence</a:t>
                      </a:r>
                    </a:p>
                    <a:p>
                      <a:r>
                        <a:rPr lang="en-US" dirty="0" smtClean="0"/>
                        <a:t>1)</a:t>
                      </a:r>
                      <a:r>
                        <a:rPr lang="en-US" baseline="0" dirty="0" smtClean="0"/>
                        <a:t> Arrange the numbers in order from least to greatest</a:t>
                      </a:r>
                    </a:p>
                    <a:p>
                      <a:r>
                        <a:rPr lang="en-US" baseline="0" dirty="0" smtClean="0"/>
                        <a:t>2) Count the number of numbers in the set</a:t>
                      </a:r>
                    </a:p>
                    <a:p>
                      <a:r>
                        <a:rPr lang="en-US" baseline="0" dirty="0" smtClean="0"/>
                        <a:t>3) If ODD, pick the middle number</a:t>
                      </a:r>
                    </a:p>
                    <a:p>
                      <a:r>
                        <a:rPr lang="en-US" baseline="0" dirty="0" smtClean="0"/>
                        <a:t>4) If EVEN, average the two middle numbers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533400"/>
          <a:ext cx="7772400" cy="610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438400"/>
              </a:tblGrid>
              <a:tr h="438211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Mean, Median Mode, &amp; Range</a:t>
                      </a:r>
                    </a:p>
                    <a:p>
                      <a:pPr algn="ctr"/>
                      <a:r>
                        <a:rPr lang="en-US" dirty="0" smtClean="0"/>
                        <a:t>First arrange the numbers in order by</a:t>
                      </a:r>
                      <a:r>
                        <a:rPr lang="en-US" baseline="0" dirty="0" smtClean="0"/>
                        <a:t> size.</a:t>
                      </a:r>
                    </a:p>
                    <a:p>
                      <a:pPr algn="ctr"/>
                      <a:r>
                        <a:rPr lang="en-US" baseline="0" dirty="0" smtClean="0"/>
                        <a:t>Example 3 ,5, 5, 6, 8, 10, 12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Mean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average</a:t>
                      </a:r>
                      <a:r>
                        <a:rPr lang="en-US" dirty="0" smtClean="0"/>
                        <a:t> of a set of numbers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Add the numbers together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Divide by the number of numbers that were added.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Ex.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3+5+5+6+8+10+12 = 49</a:t>
                      </a:r>
                    </a:p>
                    <a:p>
                      <a:pPr marL="342900" indent="-342900"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49 ÷ 7 = 7      Mean = 7</a:t>
                      </a:r>
                      <a:endParaRPr lang="en-US" dirty="0"/>
                    </a:p>
                  </a:txBody>
                  <a:tcPr/>
                </a:tc>
              </a:tr>
              <a:tr h="147828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Median </a:t>
                      </a:r>
                      <a:r>
                        <a:rPr lang="en-US" dirty="0" smtClean="0"/>
                        <a:t>= the </a:t>
                      </a:r>
                      <a:r>
                        <a:rPr lang="en-US" b="1" dirty="0" smtClean="0"/>
                        <a:t>middle</a:t>
                      </a:r>
                      <a:r>
                        <a:rPr lang="en-US" dirty="0" smtClean="0"/>
                        <a:t> number of a sequence</a:t>
                      </a:r>
                    </a:p>
                    <a:p>
                      <a:r>
                        <a:rPr lang="en-US" dirty="0" smtClean="0"/>
                        <a:t>1)</a:t>
                      </a:r>
                      <a:r>
                        <a:rPr lang="en-US" baseline="0" dirty="0" smtClean="0"/>
                        <a:t> Arrange the numbers in order from least to greatest</a:t>
                      </a:r>
                    </a:p>
                    <a:p>
                      <a:r>
                        <a:rPr lang="en-US" baseline="0" dirty="0" smtClean="0"/>
                        <a:t>2) Count the number of numbers in the set</a:t>
                      </a:r>
                    </a:p>
                    <a:p>
                      <a:r>
                        <a:rPr lang="en-US" baseline="0" dirty="0" smtClean="0"/>
                        <a:t>3) If ODD, pick the middle number</a:t>
                      </a:r>
                    </a:p>
                    <a:p>
                      <a:r>
                        <a:rPr lang="en-US" baseline="0" dirty="0" smtClean="0"/>
                        <a:t>4) If EVEN, average the two middle numbers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3 ,5, 5, </a:t>
                      </a:r>
                      <a:r>
                        <a:rPr lang="en-US" b="1" baseline="0" dirty="0" smtClean="0"/>
                        <a:t>6</a:t>
                      </a:r>
                      <a:r>
                        <a:rPr lang="en-US" baseline="0" dirty="0" smtClean="0"/>
                        <a:t>, 8, 10, 12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Median = 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6, 8</a:t>
                      </a:r>
                      <a:r>
                        <a:rPr lang="en-US" baseline="0" dirty="0" smtClean="0"/>
                        <a:t>, 10, 12</a:t>
                      </a:r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6+8=14    14÷2=7</a:t>
                      </a:r>
                    </a:p>
                    <a:p>
                      <a:pPr algn="ctr"/>
                      <a:r>
                        <a:rPr lang="en-US" dirty="0" smtClean="0"/>
                        <a:t>Mean = 7</a:t>
                      </a:r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533400"/>
          <a:ext cx="7772400" cy="610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438400"/>
              </a:tblGrid>
              <a:tr h="438211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Mean, Median Mode, &amp; Range</a:t>
                      </a:r>
                    </a:p>
                    <a:p>
                      <a:pPr algn="ctr"/>
                      <a:r>
                        <a:rPr lang="en-US" dirty="0" smtClean="0"/>
                        <a:t>First arrange the numbers in order by</a:t>
                      </a:r>
                      <a:r>
                        <a:rPr lang="en-US" baseline="0" dirty="0" smtClean="0"/>
                        <a:t> size.</a:t>
                      </a:r>
                    </a:p>
                    <a:p>
                      <a:pPr algn="ctr"/>
                      <a:r>
                        <a:rPr lang="en-US" baseline="0" dirty="0" smtClean="0"/>
                        <a:t>Example 3 ,5, 5, 6, 8, 10, 12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Mean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average</a:t>
                      </a:r>
                      <a:r>
                        <a:rPr lang="en-US" dirty="0" smtClean="0"/>
                        <a:t> of a set of numbers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Add the numbers together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Divide by the number of numbers that were added.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Ex.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3+5+5+6+8+10+12 = 49</a:t>
                      </a:r>
                    </a:p>
                    <a:p>
                      <a:pPr marL="342900" indent="-342900"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49 ÷ 7 = 7      Mean = 7</a:t>
                      </a:r>
                      <a:endParaRPr lang="en-US" dirty="0"/>
                    </a:p>
                  </a:txBody>
                  <a:tcPr/>
                </a:tc>
              </a:tr>
              <a:tr h="147828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Median </a:t>
                      </a:r>
                      <a:r>
                        <a:rPr lang="en-US" dirty="0" smtClean="0"/>
                        <a:t>= the </a:t>
                      </a:r>
                      <a:r>
                        <a:rPr lang="en-US" b="1" dirty="0" smtClean="0"/>
                        <a:t>middle</a:t>
                      </a:r>
                      <a:r>
                        <a:rPr lang="en-US" dirty="0" smtClean="0"/>
                        <a:t> number of a sequence</a:t>
                      </a:r>
                    </a:p>
                    <a:p>
                      <a:r>
                        <a:rPr lang="en-US" dirty="0" smtClean="0"/>
                        <a:t>1)</a:t>
                      </a:r>
                      <a:r>
                        <a:rPr lang="en-US" baseline="0" dirty="0" smtClean="0"/>
                        <a:t> Arrange the numbers in order from least to greatest</a:t>
                      </a:r>
                    </a:p>
                    <a:p>
                      <a:r>
                        <a:rPr lang="en-US" baseline="0" dirty="0" smtClean="0"/>
                        <a:t>2) Count the number of numbers in the set</a:t>
                      </a:r>
                    </a:p>
                    <a:p>
                      <a:r>
                        <a:rPr lang="en-US" baseline="0" dirty="0" smtClean="0"/>
                        <a:t>3) If ODD, pick the middle number</a:t>
                      </a:r>
                    </a:p>
                    <a:p>
                      <a:r>
                        <a:rPr lang="en-US" baseline="0" dirty="0" smtClean="0"/>
                        <a:t>4) If EVEN, average the two muddle numbers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3 ,5, 5, </a:t>
                      </a:r>
                      <a:r>
                        <a:rPr lang="en-US" b="1" baseline="0" dirty="0" smtClean="0"/>
                        <a:t>6</a:t>
                      </a:r>
                      <a:r>
                        <a:rPr lang="en-US" baseline="0" dirty="0" smtClean="0"/>
                        <a:t>, 8, 10, 12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Median = 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6, 8</a:t>
                      </a:r>
                      <a:r>
                        <a:rPr lang="en-US" baseline="0" dirty="0" smtClean="0"/>
                        <a:t>, 10, 12</a:t>
                      </a:r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6+8=14    14÷2=7</a:t>
                      </a:r>
                    </a:p>
                    <a:p>
                      <a:pPr algn="ctr"/>
                      <a:r>
                        <a:rPr lang="en-US" dirty="0" smtClean="0"/>
                        <a:t>Mean = 7</a:t>
                      </a:r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Mode</a:t>
                      </a:r>
                      <a:r>
                        <a:rPr lang="en-US" dirty="0" smtClean="0"/>
                        <a:t> = the number that occurs </a:t>
                      </a:r>
                      <a:r>
                        <a:rPr lang="en-US" b="1" dirty="0" smtClean="0"/>
                        <a:t>most often</a:t>
                      </a:r>
                      <a:r>
                        <a:rPr lang="en-US" dirty="0" smtClean="0"/>
                        <a:t> in a sequence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533400"/>
          <a:ext cx="7772400" cy="610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438400"/>
              </a:tblGrid>
              <a:tr h="438211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Mean, Median Mode, &amp; Range</a:t>
                      </a:r>
                    </a:p>
                    <a:p>
                      <a:pPr algn="ctr"/>
                      <a:r>
                        <a:rPr lang="en-US" dirty="0" smtClean="0"/>
                        <a:t>First arrange the numbers in order by</a:t>
                      </a:r>
                      <a:r>
                        <a:rPr lang="en-US" baseline="0" dirty="0" smtClean="0"/>
                        <a:t> size.</a:t>
                      </a:r>
                    </a:p>
                    <a:p>
                      <a:pPr algn="ctr"/>
                      <a:r>
                        <a:rPr lang="en-US" baseline="0" dirty="0" smtClean="0"/>
                        <a:t>Example 3 ,5, 5, 6, 8, 10, 12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Mean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average</a:t>
                      </a:r>
                      <a:r>
                        <a:rPr lang="en-US" dirty="0" smtClean="0"/>
                        <a:t> of a set of numbers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Add the numbers together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Divide by the number of numbers that were added.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Ex.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3+5+5+6+8+10+12 = 49</a:t>
                      </a:r>
                    </a:p>
                    <a:p>
                      <a:pPr marL="342900" indent="-342900"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49 ÷ 7 = 7      Mean = 7</a:t>
                      </a:r>
                      <a:endParaRPr lang="en-US" dirty="0"/>
                    </a:p>
                  </a:txBody>
                  <a:tcPr/>
                </a:tc>
              </a:tr>
              <a:tr h="147828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Median </a:t>
                      </a:r>
                      <a:r>
                        <a:rPr lang="en-US" dirty="0" smtClean="0"/>
                        <a:t>= the </a:t>
                      </a:r>
                      <a:r>
                        <a:rPr lang="en-US" b="1" dirty="0" smtClean="0"/>
                        <a:t>middle</a:t>
                      </a:r>
                      <a:r>
                        <a:rPr lang="en-US" dirty="0" smtClean="0"/>
                        <a:t> number of a sequence</a:t>
                      </a:r>
                    </a:p>
                    <a:p>
                      <a:r>
                        <a:rPr lang="en-US" dirty="0" smtClean="0"/>
                        <a:t>1)</a:t>
                      </a:r>
                      <a:r>
                        <a:rPr lang="en-US" baseline="0" dirty="0" smtClean="0"/>
                        <a:t> Arrange the numbers in order from least to greatest</a:t>
                      </a:r>
                    </a:p>
                    <a:p>
                      <a:r>
                        <a:rPr lang="en-US" baseline="0" dirty="0" smtClean="0"/>
                        <a:t>2) Count the number of numbers in the set</a:t>
                      </a:r>
                    </a:p>
                    <a:p>
                      <a:r>
                        <a:rPr lang="en-US" baseline="0" dirty="0" smtClean="0"/>
                        <a:t>3) If ODD, pick the middle number</a:t>
                      </a:r>
                    </a:p>
                    <a:p>
                      <a:r>
                        <a:rPr lang="en-US" baseline="0" dirty="0" smtClean="0"/>
                        <a:t>4) If EVEN, average the two muddle numbers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3 ,5, 5, </a:t>
                      </a:r>
                      <a:r>
                        <a:rPr lang="en-US" b="1" baseline="0" dirty="0" smtClean="0"/>
                        <a:t>6</a:t>
                      </a:r>
                      <a:r>
                        <a:rPr lang="en-US" baseline="0" dirty="0" smtClean="0"/>
                        <a:t>, 8, 10, 12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Median = 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6, 8</a:t>
                      </a:r>
                      <a:r>
                        <a:rPr lang="en-US" baseline="0" dirty="0" smtClean="0"/>
                        <a:t>, 10, 12</a:t>
                      </a:r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6+8=14    14÷2=7</a:t>
                      </a:r>
                    </a:p>
                    <a:p>
                      <a:pPr algn="ctr"/>
                      <a:r>
                        <a:rPr lang="en-US" dirty="0" smtClean="0"/>
                        <a:t>Mean = 7</a:t>
                      </a:r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Mode</a:t>
                      </a:r>
                      <a:r>
                        <a:rPr lang="en-US" dirty="0" smtClean="0"/>
                        <a:t> = the number that occurs </a:t>
                      </a:r>
                      <a:r>
                        <a:rPr lang="en-US" b="1" dirty="0" smtClean="0"/>
                        <a:t>most often</a:t>
                      </a:r>
                      <a:r>
                        <a:rPr lang="en-US" dirty="0" smtClean="0"/>
                        <a:t> in a sequence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</a:t>
                      </a:r>
                      <a:r>
                        <a:rPr lang="en-US" b="1" baseline="0" dirty="0" smtClean="0"/>
                        <a:t>5, 5</a:t>
                      </a:r>
                      <a:r>
                        <a:rPr lang="en-US" baseline="0" dirty="0" smtClean="0"/>
                        <a:t>, 6, 8, 10, 12              Ex. 3 ,5, 6, 8, 10, 12            Ex. 3 ,</a:t>
                      </a:r>
                      <a:r>
                        <a:rPr lang="en-US" b="1" baseline="0" dirty="0" smtClean="0"/>
                        <a:t>5, 5</a:t>
                      </a:r>
                      <a:r>
                        <a:rPr lang="en-US" baseline="0" dirty="0" smtClean="0"/>
                        <a:t>, 6, </a:t>
                      </a:r>
                      <a:r>
                        <a:rPr lang="en-US" b="1" baseline="0" dirty="0" smtClean="0"/>
                        <a:t>8, 8</a:t>
                      </a:r>
                      <a:r>
                        <a:rPr lang="en-US" baseline="0" dirty="0" smtClean="0"/>
                        <a:t>, 10, 12</a:t>
                      </a:r>
                    </a:p>
                    <a:p>
                      <a:r>
                        <a:rPr lang="en-US" baseline="0" dirty="0" smtClean="0"/>
                        <a:t>       Mode = 5                                    No Mode                                Mode = 5 &amp; 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62047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304801"/>
          <a:ext cx="7772400" cy="6235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0"/>
                <a:gridCol w="2438400"/>
              </a:tblGrid>
              <a:tr h="81097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Mean, Median Mode, &amp; Range</a:t>
                      </a:r>
                    </a:p>
                    <a:p>
                      <a:pPr algn="ctr"/>
                      <a:r>
                        <a:rPr lang="en-US" dirty="0" smtClean="0"/>
                        <a:t>First arrange the numbers in order by</a:t>
                      </a:r>
                      <a:r>
                        <a:rPr lang="en-US" baseline="0" dirty="0" smtClean="0"/>
                        <a:t> size.</a:t>
                      </a:r>
                    </a:p>
                    <a:p>
                      <a:pPr algn="ctr"/>
                      <a:r>
                        <a:rPr lang="en-US" baseline="0" dirty="0" smtClean="0"/>
                        <a:t>Example 3 ,5, 5, 6, 8, 10, 12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26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Mean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average</a:t>
                      </a:r>
                      <a:r>
                        <a:rPr lang="en-US" dirty="0" smtClean="0"/>
                        <a:t> of a set of numbers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Add the numbers together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Divide by the number of numbers that were added.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Ex.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3+5+5+6+8+10+12 = 49</a:t>
                      </a:r>
                    </a:p>
                    <a:p>
                      <a:pPr marL="342900" indent="-342900">
                        <a:buNone/>
                      </a:pPr>
                      <a:endParaRPr lang="en-US" dirty="0" smtClean="0"/>
                    </a:p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49 ÷ 7 = 7      Mean = 7</a:t>
                      </a:r>
                      <a:endParaRPr lang="en-US" dirty="0"/>
                    </a:p>
                  </a:txBody>
                  <a:tcPr/>
                </a:tc>
              </a:tr>
              <a:tr h="129756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Median </a:t>
                      </a:r>
                      <a:r>
                        <a:rPr lang="en-US" dirty="0" smtClean="0"/>
                        <a:t>= the </a:t>
                      </a:r>
                      <a:r>
                        <a:rPr lang="en-US" b="1" dirty="0" smtClean="0"/>
                        <a:t>middle</a:t>
                      </a:r>
                      <a:r>
                        <a:rPr lang="en-US" dirty="0" smtClean="0"/>
                        <a:t> number of a sequence</a:t>
                      </a:r>
                    </a:p>
                    <a:p>
                      <a:r>
                        <a:rPr lang="en-US" dirty="0" smtClean="0"/>
                        <a:t>1)</a:t>
                      </a:r>
                      <a:r>
                        <a:rPr lang="en-US" baseline="0" dirty="0" smtClean="0"/>
                        <a:t> Arrange the numbers in order from least to greatest</a:t>
                      </a:r>
                    </a:p>
                    <a:p>
                      <a:r>
                        <a:rPr lang="en-US" baseline="0" dirty="0" smtClean="0"/>
                        <a:t>2) Count the number of numbers in the set</a:t>
                      </a:r>
                    </a:p>
                    <a:p>
                      <a:r>
                        <a:rPr lang="en-US" baseline="0" dirty="0" smtClean="0"/>
                        <a:t>3) If ODD, pick the middle number</a:t>
                      </a:r>
                    </a:p>
                    <a:p>
                      <a:r>
                        <a:rPr lang="en-US" baseline="0" dirty="0" smtClean="0"/>
                        <a:t>4) If EVEN, average the two middle numbers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3 ,5, 5, </a:t>
                      </a:r>
                      <a:r>
                        <a:rPr lang="en-US" b="1" baseline="0" dirty="0" smtClean="0"/>
                        <a:t>6</a:t>
                      </a:r>
                      <a:r>
                        <a:rPr lang="en-US" baseline="0" dirty="0" smtClean="0"/>
                        <a:t>, 8, 10, 12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Median = 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3 ,5,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6, 8</a:t>
                      </a:r>
                      <a:r>
                        <a:rPr lang="en-US" baseline="0" dirty="0" smtClean="0"/>
                        <a:t>, 10, 12</a:t>
                      </a:r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6+8=14    14÷2=7</a:t>
                      </a:r>
                    </a:p>
                    <a:p>
                      <a:pPr algn="ctr"/>
                      <a:r>
                        <a:rPr lang="en-US" dirty="0" smtClean="0"/>
                        <a:t>Mean = 7</a:t>
                      </a:r>
                    </a:p>
                  </a:txBody>
                  <a:tcPr/>
                </a:tc>
              </a:tr>
              <a:tr h="919106"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Mode</a:t>
                      </a:r>
                      <a:r>
                        <a:rPr lang="en-US" dirty="0" smtClean="0"/>
                        <a:t> = the number that occurs </a:t>
                      </a:r>
                      <a:r>
                        <a:rPr lang="en-US" b="1" dirty="0" smtClean="0"/>
                        <a:t>most often</a:t>
                      </a:r>
                      <a:r>
                        <a:rPr lang="en-US" dirty="0" smtClean="0"/>
                        <a:t> in a sequence </a:t>
                      </a:r>
                    </a:p>
                    <a:p>
                      <a:endParaRPr lang="en-US" sz="800" dirty="0" smtClean="0"/>
                    </a:p>
                    <a:p>
                      <a:r>
                        <a:rPr lang="en-US" dirty="0" smtClean="0"/>
                        <a:t>Ex. </a:t>
                      </a:r>
                      <a:r>
                        <a:rPr lang="en-US" baseline="0" dirty="0" smtClean="0"/>
                        <a:t>3 ,</a:t>
                      </a:r>
                      <a:r>
                        <a:rPr lang="en-US" b="1" baseline="0" dirty="0" smtClean="0"/>
                        <a:t>5, 5</a:t>
                      </a:r>
                      <a:r>
                        <a:rPr lang="en-US" baseline="0" dirty="0" smtClean="0"/>
                        <a:t>, 6, 8, 10, 12              Ex. 3 ,5, 6, 8, 10, 12            Ex. 3 ,</a:t>
                      </a:r>
                      <a:r>
                        <a:rPr lang="en-US" b="1" baseline="0" dirty="0" smtClean="0"/>
                        <a:t>5, 5</a:t>
                      </a:r>
                      <a:r>
                        <a:rPr lang="en-US" baseline="0" dirty="0" smtClean="0"/>
                        <a:t>, 6, </a:t>
                      </a:r>
                      <a:r>
                        <a:rPr lang="en-US" b="1" baseline="0" dirty="0" smtClean="0"/>
                        <a:t>8, 8</a:t>
                      </a:r>
                      <a:r>
                        <a:rPr lang="en-US" baseline="0" dirty="0" smtClean="0"/>
                        <a:t>, 10, 12</a:t>
                      </a:r>
                    </a:p>
                    <a:p>
                      <a:r>
                        <a:rPr lang="en-US" baseline="0" dirty="0" smtClean="0"/>
                        <a:t>       Mode = 5                                    No Mode                                Mode = 5 &amp; 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633087"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Range</a:t>
                      </a:r>
                      <a:r>
                        <a:rPr lang="en-US" dirty="0" smtClean="0"/>
                        <a:t> = the </a:t>
                      </a:r>
                      <a:r>
                        <a:rPr lang="en-US" b="1" dirty="0" smtClean="0"/>
                        <a:t>difference</a:t>
                      </a:r>
                      <a:r>
                        <a:rPr lang="en-US" dirty="0" smtClean="0"/>
                        <a:t> between the least and the greatest number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Arrange the numbers in order from least to greatest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baseline="0" dirty="0" smtClean="0"/>
                        <a:t>Subtract the least from the greatest number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1324</Words>
  <Application>Microsoft Office PowerPoint</Application>
  <PresentationFormat>On-screen Show (4:3)</PresentationFormat>
  <Paragraphs>172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Mean, Median Mode, &amp; Range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Mean, Median Mode, &amp; Range</dc:title>
  <dc:creator>Nancy</dc:creator>
  <cp:lastModifiedBy>nsmith</cp:lastModifiedBy>
  <cp:revision>13</cp:revision>
  <dcterms:created xsi:type="dcterms:W3CDTF">2010-10-11T19:17:15Z</dcterms:created>
  <dcterms:modified xsi:type="dcterms:W3CDTF">2010-10-17T17:22:01Z</dcterms:modified>
</cp:coreProperties>
</file>