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84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0F2806-EF87-4A87-BC1A-0FF704D58023}" type="datetimeFigureOut">
              <a:rPr lang="en-US" smtClean="0"/>
              <a:pPr/>
              <a:t>9/7/2010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F2CCB-F701-41DF-AB21-2E5C716624F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0F2806-EF87-4A87-BC1A-0FF704D58023}" type="datetimeFigureOut">
              <a:rPr lang="en-US" smtClean="0"/>
              <a:pPr/>
              <a:t>9/7/2010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F2CCB-F701-41DF-AB21-2E5C716624F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0F2806-EF87-4A87-BC1A-0FF704D58023}" type="datetimeFigureOut">
              <a:rPr lang="en-US" smtClean="0"/>
              <a:pPr/>
              <a:t>9/7/2010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F2CCB-F701-41DF-AB21-2E5C716624F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0F2806-EF87-4A87-BC1A-0FF704D58023}" type="datetimeFigureOut">
              <a:rPr lang="en-US" smtClean="0"/>
              <a:pPr/>
              <a:t>9/7/2010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F2CCB-F701-41DF-AB21-2E5C716624F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0F2806-EF87-4A87-BC1A-0FF704D58023}" type="datetimeFigureOut">
              <a:rPr lang="en-US" smtClean="0"/>
              <a:pPr/>
              <a:t>9/7/2010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F2CCB-F701-41DF-AB21-2E5C716624F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0F2806-EF87-4A87-BC1A-0FF704D58023}" type="datetimeFigureOut">
              <a:rPr lang="en-US" smtClean="0"/>
              <a:pPr/>
              <a:t>9/7/2010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F2CCB-F701-41DF-AB21-2E5C716624F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0F2806-EF87-4A87-BC1A-0FF704D58023}" type="datetimeFigureOut">
              <a:rPr lang="en-US" smtClean="0"/>
              <a:pPr/>
              <a:t>9/7/2010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F2CCB-F701-41DF-AB21-2E5C716624F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0F2806-EF87-4A87-BC1A-0FF704D58023}" type="datetimeFigureOut">
              <a:rPr lang="en-US" smtClean="0"/>
              <a:pPr/>
              <a:t>9/7/2010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F2CCB-F701-41DF-AB21-2E5C716624F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0F2806-EF87-4A87-BC1A-0FF704D58023}" type="datetimeFigureOut">
              <a:rPr lang="en-US" smtClean="0"/>
              <a:pPr/>
              <a:t>9/7/2010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F2CCB-F701-41DF-AB21-2E5C716624F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0F2806-EF87-4A87-BC1A-0FF704D58023}" type="datetimeFigureOut">
              <a:rPr lang="en-US" smtClean="0"/>
              <a:pPr/>
              <a:t>9/7/2010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F2CCB-F701-41DF-AB21-2E5C716624F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0F2806-EF87-4A87-BC1A-0FF704D58023}" type="datetimeFigureOut">
              <a:rPr lang="en-US" smtClean="0"/>
              <a:pPr/>
              <a:t>9/7/2010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F2CCB-F701-41DF-AB21-2E5C716624F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0F2806-EF87-4A87-BC1A-0FF704D58023}" type="datetimeFigureOut">
              <a:rPr lang="en-US" smtClean="0"/>
              <a:pPr/>
              <a:t>9/7/2010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DF2CCB-F701-41DF-AB21-2E5C716624F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761999" y="685800"/>
          <a:ext cx="7924801" cy="556259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14401"/>
                <a:gridCol w="1647151"/>
                <a:gridCol w="2239049"/>
                <a:gridCol w="3124200"/>
              </a:tblGrid>
              <a:tr h="514771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Prefix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Meaning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Examples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Sentence</a:t>
                      </a:r>
                      <a:endParaRPr lang="en-US" dirty="0"/>
                    </a:p>
                  </a:txBody>
                  <a:tcPr/>
                </a:tc>
              </a:tr>
              <a:tr h="583919"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en-US" sz="16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</a:tr>
              <a:tr h="583919"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en-US" sz="16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</a:tr>
              <a:tr h="583919"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en-US" sz="16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</a:tr>
              <a:tr h="514771"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en-US" sz="16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</a:tr>
              <a:tr h="514771"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en-US" sz="16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</a:tr>
              <a:tr h="583919"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en-US" sz="16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</a:tr>
              <a:tr h="514771"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en-US" sz="16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</a:tr>
              <a:tr h="583919"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en-US" sz="16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</a:tr>
              <a:tr h="583919"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en-US" sz="16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761999" y="685800"/>
          <a:ext cx="7924801" cy="556259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14401"/>
                <a:gridCol w="1647151"/>
                <a:gridCol w="2239049"/>
                <a:gridCol w="3124200"/>
              </a:tblGrid>
              <a:tr h="514771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Prefix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Meaning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Examples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Sentence</a:t>
                      </a:r>
                      <a:endParaRPr lang="en-US" dirty="0"/>
                    </a:p>
                  </a:txBody>
                  <a:tcPr/>
                </a:tc>
              </a:tr>
              <a:tr h="583919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pre-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earlier, before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prejudge, preview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</a:tr>
              <a:tr h="583919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dis-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the reverse of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disagree, dishonest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</a:tr>
              <a:tr h="583919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mis-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wrongly, badly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misinform, mistrust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</a:tr>
              <a:tr h="514771"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en-US" sz="16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</a:tr>
              <a:tr h="514771"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en-US" sz="16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</a:tr>
              <a:tr h="583919"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en-US" sz="16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</a:tr>
              <a:tr h="514771"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en-US" sz="16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</a:tr>
              <a:tr h="583919"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en-US" sz="16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</a:tr>
              <a:tr h="583919"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en-US" sz="16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761999" y="685800"/>
          <a:ext cx="7924801" cy="556259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14401"/>
                <a:gridCol w="1647151"/>
                <a:gridCol w="2239049"/>
                <a:gridCol w="3124200"/>
              </a:tblGrid>
              <a:tr h="514771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Prefix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Meaning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Examples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Sentence</a:t>
                      </a:r>
                      <a:endParaRPr lang="en-US" dirty="0"/>
                    </a:p>
                  </a:txBody>
                  <a:tcPr/>
                </a:tc>
              </a:tr>
              <a:tr h="583919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pre-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earlier, before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prejudge, preview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</a:tr>
              <a:tr h="583919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dis-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the reverse of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disagree, dishonest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</a:tr>
              <a:tr h="583919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mis-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wrongly, badly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misinform, mistrust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</a:tr>
              <a:tr h="514771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non-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en-US" sz="16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</a:tr>
              <a:tr h="514771"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en-US" sz="16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</a:tr>
              <a:tr h="583919"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en-US" sz="16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</a:tr>
              <a:tr h="514771"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en-US" sz="16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</a:tr>
              <a:tr h="583919"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en-US" sz="16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</a:tr>
              <a:tr h="583919"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en-US" sz="16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761999" y="685800"/>
          <a:ext cx="7924801" cy="556259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14401"/>
                <a:gridCol w="1647151"/>
                <a:gridCol w="2239049"/>
                <a:gridCol w="3124200"/>
              </a:tblGrid>
              <a:tr h="514771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Prefix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Meaning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Examples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Sentence</a:t>
                      </a:r>
                      <a:endParaRPr lang="en-US" dirty="0"/>
                    </a:p>
                  </a:txBody>
                  <a:tcPr/>
                </a:tc>
              </a:tr>
              <a:tr h="583919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pre-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earlier, before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prejudge, preview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</a:tr>
              <a:tr h="583919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dis-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the reverse of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disagree, dishonest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</a:tr>
              <a:tr h="583919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mis-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wrongly, badly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misinform, mistrust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</a:tr>
              <a:tr h="514771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non-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nonsense, nonfiction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</a:tr>
              <a:tr h="514771"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en-US" sz="16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</a:tr>
              <a:tr h="583919"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en-US" sz="16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</a:tr>
              <a:tr h="514771"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en-US" sz="16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</a:tr>
              <a:tr h="583919"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en-US" sz="16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</a:tr>
              <a:tr h="583919"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en-US" sz="16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761999" y="685800"/>
          <a:ext cx="7924801" cy="556259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14401"/>
                <a:gridCol w="1647151"/>
                <a:gridCol w="2239049"/>
                <a:gridCol w="3124200"/>
              </a:tblGrid>
              <a:tr h="514771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Prefix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Meaning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Examples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Sentence</a:t>
                      </a:r>
                      <a:endParaRPr lang="en-US" dirty="0"/>
                    </a:p>
                  </a:txBody>
                  <a:tcPr/>
                </a:tc>
              </a:tr>
              <a:tr h="583919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pre-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earlier, before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prejudge, preview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</a:tr>
              <a:tr h="583919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dis-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the reverse of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disagree, dishonest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</a:tr>
              <a:tr h="583919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mis-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wrongly, badly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misinform, mistrust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</a:tr>
              <a:tr h="514771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non-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not, without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nonsense, nonfiction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</a:tr>
              <a:tr h="514771"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en-US" sz="16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</a:tr>
              <a:tr h="583919"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en-US" sz="16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</a:tr>
              <a:tr h="514771"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en-US" sz="16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</a:tr>
              <a:tr h="583919"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en-US" sz="16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</a:tr>
              <a:tr h="583919"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en-US" sz="16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761999" y="685800"/>
          <a:ext cx="7924801" cy="556259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14401"/>
                <a:gridCol w="1647151"/>
                <a:gridCol w="2239049"/>
                <a:gridCol w="3124200"/>
              </a:tblGrid>
              <a:tr h="514771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Prefix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Meaning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Examples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Sentence</a:t>
                      </a:r>
                      <a:endParaRPr lang="en-US" dirty="0"/>
                    </a:p>
                  </a:txBody>
                  <a:tcPr/>
                </a:tc>
              </a:tr>
              <a:tr h="583919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pre-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earlier, before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prejudge, preview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</a:tr>
              <a:tr h="583919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dis-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the reverse of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disagree, dishonest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</a:tr>
              <a:tr h="583919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mis-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wrongly, badly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misinform, mistrust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</a:tr>
              <a:tr h="514771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non-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not, without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nonsense, nonfiction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</a:tr>
              <a:tr h="514771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inter-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en-US" sz="16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</a:tr>
              <a:tr h="583919"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en-US" sz="16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</a:tr>
              <a:tr h="514771"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en-US" sz="16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</a:tr>
              <a:tr h="583919"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en-US" sz="16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</a:tr>
              <a:tr h="583919"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en-US" sz="16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761999" y="685800"/>
          <a:ext cx="7924801" cy="556259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14401"/>
                <a:gridCol w="1647151"/>
                <a:gridCol w="2239049"/>
                <a:gridCol w="3124200"/>
              </a:tblGrid>
              <a:tr h="514771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Prefix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Meaning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Examples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Sentence</a:t>
                      </a:r>
                      <a:endParaRPr lang="en-US" dirty="0"/>
                    </a:p>
                  </a:txBody>
                  <a:tcPr/>
                </a:tc>
              </a:tr>
              <a:tr h="583919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pre-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earlier, before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prejudge, preview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</a:tr>
              <a:tr h="583919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dis-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the reverse of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disagree, dishonest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</a:tr>
              <a:tr h="583919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mis-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wrongly, badly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misinform, mistrust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</a:tr>
              <a:tr h="514771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non-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not, without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nonsense, nonfiction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</a:tr>
              <a:tr h="514771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inter-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interstate, international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</a:tr>
              <a:tr h="583919"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en-US" sz="16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</a:tr>
              <a:tr h="514771"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en-US" sz="16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</a:tr>
              <a:tr h="583919"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en-US" sz="16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</a:tr>
              <a:tr h="583919"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en-US" sz="16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761999" y="685800"/>
          <a:ext cx="7924801" cy="556259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14401"/>
                <a:gridCol w="1647151"/>
                <a:gridCol w="2239049"/>
                <a:gridCol w="3124200"/>
              </a:tblGrid>
              <a:tr h="514771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Prefix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Meaning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Examples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Sentence</a:t>
                      </a:r>
                      <a:endParaRPr lang="en-US" dirty="0"/>
                    </a:p>
                  </a:txBody>
                  <a:tcPr/>
                </a:tc>
              </a:tr>
              <a:tr h="583919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pre-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earlier, before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prejudge, preview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</a:tr>
              <a:tr h="583919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dis-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the reverse of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disagree, dishonest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</a:tr>
              <a:tr h="583919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mis-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wrongly, badly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misinform, mistrust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</a:tr>
              <a:tr h="514771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non-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not, without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nonsense, nonfiction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</a:tr>
              <a:tr h="514771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inter-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between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interstate, international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</a:tr>
              <a:tr h="583919"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en-US" sz="16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</a:tr>
              <a:tr h="514771"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en-US" sz="16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</a:tr>
              <a:tr h="583919"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en-US" sz="16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</a:tr>
              <a:tr h="583919"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en-US" sz="16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761999" y="685800"/>
          <a:ext cx="7924801" cy="556259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14401"/>
                <a:gridCol w="1647151"/>
                <a:gridCol w="2239049"/>
                <a:gridCol w="3124200"/>
              </a:tblGrid>
              <a:tr h="514771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Prefix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Meaning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Examples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Sentence</a:t>
                      </a:r>
                      <a:endParaRPr lang="en-US" dirty="0"/>
                    </a:p>
                  </a:txBody>
                  <a:tcPr/>
                </a:tc>
              </a:tr>
              <a:tr h="583919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pre-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earlier, before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prejudge, preview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</a:tr>
              <a:tr h="583919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dis-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the reverse of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disagree, dishonest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</a:tr>
              <a:tr h="583919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mis-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wrongly, badly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misinform, mistrust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</a:tr>
              <a:tr h="514771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non-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not, without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nonsense, nonfiction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</a:tr>
              <a:tr h="514771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inter-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between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interstate, international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</a:tr>
              <a:tr h="583919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extra-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en-US" sz="16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</a:tr>
              <a:tr h="514771"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en-US" sz="16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</a:tr>
              <a:tr h="583919"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en-US" sz="16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</a:tr>
              <a:tr h="583919"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en-US" sz="16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761999" y="685800"/>
          <a:ext cx="7924801" cy="556259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14401"/>
                <a:gridCol w="1647151"/>
                <a:gridCol w="2239049"/>
                <a:gridCol w="3124200"/>
              </a:tblGrid>
              <a:tr h="514771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Prefix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Meaning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Examples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Sentence</a:t>
                      </a:r>
                      <a:endParaRPr lang="en-US" dirty="0"/>
                    </a:p>
                  </a:txBody>
                  <a:tcPr/>
                </a:tc>
              </a:tr>
              <a:tr h="583919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pre-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earlier, before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prejudge, preview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</a:tr>
              <a:tr h="583919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dis-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the reverse of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disagree, dishonest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</a:tr>
              <a:tr h="583919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mis-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wrongly, badly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misinform, mistrust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</a:tr>
              <a:tr h="514771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non-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not, without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nonsense, nonfiction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</a:tr>
              <a:tr h="514771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inter-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between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interstate, international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</a:tr>
              <a:tr h="583919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extra-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extracurricular, extraordinary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</a:tr>
              <a:tr h="514771"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en-US" sz="16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</a:tr>
              <a:tr h="583919"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en-US" sz="16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</a:tr>
              <a:tr h="583919"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en-US" sz="16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761999" y="685800"/>
          <a:ext cx="7924801" cy="556259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14401"/>
                <a:gridCol w="1647151"/>
                <a:gridCol w="2239049"/>
                <a:gridCol w="3124200"/>
              </a:tblGrid>
              <a:tr h="514771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Prefix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Meaning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Examples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Sentence</a:t>
                      </a:r>
                      <a:endParaRPr lang="en-US" dirty="0"/>
                    </a:p>
                  </a:txBody>
                  <a:tcPr/>
                </a:tc>
              </a:tr>
              <a:tr h="583919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pre-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earlier, before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prejudge, preview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</a:tr>
              <a:tr h="583919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dis-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the reverse of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disagree, dishonest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</a:tr>
              <a:tr h="583919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mis-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wrongly, badly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misinform, mistrust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</a:tr>
              <a:tr h="514771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non-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not, without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nonsense, nonfiction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</a:tr>
              <a:tr h="514771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inter-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between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interstate, international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</a:tr>
              <a:tr h="583919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extra-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outside of, beyond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extracurricular, extraordinary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</a:tr>
              <a:tr h="514771"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en-US" sz="16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</a:tr>
              <a:tr h="583919"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en-US" sz="16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</a:tr>
              <a:tr h="583919"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en-US" sz="16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761999" y="685800"/>
          <a:ext cx="7924801" cy="556259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14401"/>
                <a:gridCol w="1647151"/>
                <a:gridCol w="2239049"/>
                <a:gridCol w="3124200"/>
              </a:tblGrid>
              <a:tr h="514771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Prefix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Meaning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Examples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Sentence</a:t>
                      </a:r>
                      <a:endParaRPr lang="en-US" dirty="0"/>
                    </a:p>
                  </a:txBody>
                  <a:tcPr/>
                </a:tc>
              </a:tr>
              <a:tr h="583919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pre-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</a:tr>
              <a:tr h="583919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</a:tr>
              <a:tr h="583919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</a:tr>
              <a:tr h="514771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</a:tr>
              <a:tr h="514771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</a:tr>
              <a:tr h="583919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</a:tr>
              <a:tr h="514771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</a:tr>
              <a:tr h="583919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</a:tr>
              <a:tr h="583919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761999" y="685800"/>
          <a:ext cx="7924801" cy="556259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14401"/>
                <a:gridCol w="1647151"/>
                <a:gridCol w="2239049"/>
                <a:gridCol w="3124200"/>
              </a:tblGrid>
              <a:tr h="514771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Prefix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Meaning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Examples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Sentence</a:t>
                      </a:r>
                      <a:endParaRPr lang="en-US" dirty="0"/>
                    </a:p>
                  </a:txBody>
                  <a:tcPr/>
                </a:tc>
              </a:tr>
              <a:tr h="583919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pre-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earlier, before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prejudge, preview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</a:tr>
              <a:tr h="583919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dis-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the reverse of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disagree, dishonest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</a:tr>
              <a:tr h="583919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mis-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wrongly, badly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misinform, mistrust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</a:tr>
              <a:tr h="514771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non-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not, without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nonsense, nonfiction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</a:tr>
              <a:tr h="514771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inter-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between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interstate, international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</a:tr>
              <a:tr h="583919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extra-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outside of, beyond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extracurricular, extraordinary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</a:tr>
              <a:tr h="514771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post-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en-US" sz="16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</a:tr>
              <a:tr h="583919"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en-US" sz="16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</a:tr>
              <a:tr h="583919"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en-US" sz="16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761999" y="685800"/>
          <a:ext cx="7924801" cy="556259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14401"/>
                <a:gridCol w="1647151"/>
                <a:gridCol w="2239049"/>
                <a:gridCol w="3124200"/>
              </a:tblGrid>
              <a:tr h="514771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Prefix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Meaning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Examples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Sentence</a:t>
                      </a:r>
                      <a:endParaRPr lang="en-US" dirty="0"/>
                    </a:p>
                  </a:txBody>
                  <a:tcPr/>
                </a:tc>
              </a:tr>
              <a:tr h="583919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pre-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earlier, before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prejudge, preview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</a:tr>
              <a:tr h="583919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dis-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the reverse of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disagree, dishonest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</a:tr>
              <a:tr h="583919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mis-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wrongly, badly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misinform, mistrust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</a:tr>
              <a:tr h="514771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non-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not, without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nonsense, nonfiction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</a:tr>
              <a:tr h="514771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inter-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between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interstate, international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</a:tr>
              <a:tr h="583919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extra-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outside of, beyond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extracurricular, extraordinary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</a:tr>
              <a:tr h="514771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post-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postscript, postwar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</a:tr>
              <a:tr h="583919"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en-US" sz="16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</a:tr>
              <a:tr h="583919"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en-US" sz="16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761999" y="685800"/>
          <a:ext cx="7924801" cy="556259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14401"/>
                <a:gridCol w="1647151"/>
                <a:gridCol w="2239049"/>
                <a:gridCol w="3124200"/>
              </a:tblGrid>
              <a:tr h="514771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Prefix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Meaning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Examples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Sentence</a:t>
                      </a:r>
                      <a:endParaRPr lang="en-US" dirty="0"/>
                    </a:p>
                  </a:txBody>
                  <a:tcPr/>
                </a:tc>
              </a:tr>
              <a:tr h="583919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pre-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earlier, before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prejudge, preview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</a:tr>
              <a:tr h="583919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dis-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the reverse of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disagree, dishonest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</a:tr>
              <a:tr h="583919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mis-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wrongly, badly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misinform, mistrust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</a:tr>
              <a:tr h="514771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non-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not, without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nonsense, nonfiction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</a:tr>
              <a:tr h="514771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inter-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between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interstate, international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</a:tr>
              <a:tr h="583919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extra-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outside of, beyond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extracurricular, extraordinary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</a:tr>
              <a:tr h="514771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post-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after, later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postscript, postwar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</a:tr>
              <a:tr h="583919"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en-US" sz="16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</a:tr>
              <a:tr h="583919"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en-US" sz="16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761999" y="685800"/>
          <a:ext cx="7924801" cy="556259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14401"/>
                <a:gridCol w="1647151"/>
                <a:gridCol w="2239049"/>
                <a:gridCol w="3124200"/>
              </a:tblGrid>
              <a:tr h="514771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Prefix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Meaning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Examples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Sentence</a:t>
                      </a:r>
                      <a:endParaRPr lang="en-US" dirty="0"/>
                    </a:p>
                  </a:txBody>
                  <a:tcPr/>
                </a:tc>
              </a:tr>
              <a:tr h="583919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pre-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earlier, before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prejudge, preview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</a:tr>
              <a:tr h="583919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dis-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the reverse of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disagree, dishonest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</a:tr>
              <a:tr h="583919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mis-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wrongly, badly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misinform, mistrust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</a:tr>
              <a:tr h="514771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non-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not, without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nonsense, nonfiction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</a:tr>
              <a:tr h="514771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inter-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between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interstate, international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</a:tr>
              <a:tr h="583919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extra-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outside of, beyond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extracurricular, extraordinary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</a:tr>
              <a:tr h="514771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post-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after, later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postscript, postwar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</a:tr>
              <a:tr h="583919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super-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en-US" sz="16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</a:tr>
              <a:tr h="583919"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en-US" sz="16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761999" y="685800"/>
          <a:ext cx="7924801" cy="556259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14401"/>
                <a:gridCol w="1647151"/>
                <a:gridCol w="2239049"/>
                <a:gridCol w="3124200"/>
              </a:tblGrid>
              <a:tr h="514771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Prefix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Meaning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Examples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Sentence</a:t>
                      </a:r>
                      <a:endParaRPr lang="en-US" dirty="0"/>
                    </a:p>
                  </a:txBody>
                  <a:tcPr/>
                </a:tc>
              </a:tr>
              <a:tr h="583919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pre-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earlier, before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prejudge, preview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</a:tr>
              <a:tr h="583919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dis-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the reverse of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disagree, dishonest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</a:tr>
              <a:tr h="583919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mis-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wrongly, badly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misinform, mistrust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</a:tr>
              <a:tr h="514771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non-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not, without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nonsense, nonfiction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</a:tr>
              <a:tr h="514771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inter-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between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interstate, international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</a:tr>
              <a:tr h="583919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extra-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outside of, beyond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extracurricular, extraordinary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</a:tr>
              <a:tr h="514771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post-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after, later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postscript, postwar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</a:tr>
              <a:tr h="583919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super-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superstore, superpower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</a:tr>
              <a:tr h="583919"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en-US" sz="16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761999" y="685800"/>
          <a:ext cx="7924801" cy="556259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14401"/>
                <a:gridCol w="1647151"/>
                <a:gridCol w="2239049"/>
                <a:gridCol w="3124200"/>
              </a:tblGrid>
              <a:tr h="514771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Prefix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Meaning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Examples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Sentence</a:t>
                      </a:r>
                      <a:endParaRPr lang="en-US" dirty="0"/>
                    </a:p>
                  </a:txBody>
                  <a:tcPr/>
                </a:tc>
              </a:tr>
              <a:tr h="583919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pre-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earlier, before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prejudge, preview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</a:tr>
              <a:tr h="583919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dis-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the reverse of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disagree, dishonest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</a:tr>
              <a:tr h="583919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mis-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wrongly, badly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misinform, mistrust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</a:tr>
              <a:tr h="514771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non-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not, without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nonsense, nonfiction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</a:tr>
              <a:tr h="514771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inter-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between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interstate, international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</a:tr>
              <a:tr h="583919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extra-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outside of, beyond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extracurricular, extraordinary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</a:tr>
              <a:tr h="514771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post-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after, later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postscript, postwar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</a:tr>
              <a:tr h="583919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super-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above, excessive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superstore, superpower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</a:tr>
              <a:tr h="583919"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en-US" sz="16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761999" y="685800"/>
          <a:ext cx="7924801" cy="556259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14401"/>
                <a:gridCol w="1647151"/>
                <a:gridCol w="2239049"/>
                <a:gridCol w="3124200"/>
              </a:tblGrid>
              <a:tr h="514771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Prefix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Meaning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Examples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Sentence</a:t>
                      </a:r>
                      <a:endParaRPr lang="en-US" dirty="0"/>
                    </a:p>
                  </a:txBody>
                  <a:tcPr/>
                </a:tc>
              </a:tr>
              <a:tr h="583919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pre-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earlier, before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prejudge, preview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</a:tr>
              <a:tr h="583919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dis-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the reverse of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disagree, dishonest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</a:tr>
              <a:tr h="583919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mis-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wrongly, badly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misinform, mistrust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</a:tr>
              <a:tr h="514771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non-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not, without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nonsense, nonfiction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</a:tr>
              <a:tr h="514771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inter-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between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interstate, international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</a:tr>
              <a:tr h="583919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extra-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outside of, beyond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extracurricular, extraordinary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</a:tr>
              <a:tr h="514771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post-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after, later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postscript, postwar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</a:tr>
              <a:tr h="583919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super-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above, excessive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superstore, superpower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</a:tr>
              <a:tr h="583919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sub-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en-US" sz="16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761999" y="685800"/>
          <a:ext cx="7924801" cy="556259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14401"/>
                <a:gridCol w="1647151"/>
                <a:gridCol w="2239049"/>
                <a:gridCol w="3124200"/>
              </a:tblGrid>
              <a:tr h="514771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Prefix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Meaning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Examples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Sentence</a:t>
                      </a:r>
                      <a:endParaRPr lang="en-US" dirty="0"/>
                    </a:p>
                  </a:txBody>
                  <a:tcPr/>
                </a:tc>
              </a:tr>
              <a:tr h="583919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pre-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earlier, before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prejudge, preview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</a:tr>
              <a:tr h="583919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dis-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the reverse of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disagree, dishonest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</a:tr>
              <a:tr h="583919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mis-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wrongly, badly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misinform, mistrust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</a:tr>
              <a:tr h="514771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non-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not, without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nonsense, nonfiction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</a:tr>
              <a:tr h="514771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inter-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between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interstate, international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</a:tr>
              <a:tr h="583919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extra-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outside of, beyond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extracurricular, extraordinary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</a:tr>
              <a:tr h="514771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post-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after, later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postscript, postwar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</a:tr>
              <a:tr h="583919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super-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above, excessive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superstore, superpower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</a:tr>
              <a:tr h="583919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sub-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subnormal, subzero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761999" y="685800"/>
          <a:ext cx="7924801" cy="556259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14401"/>
                <a:gridCol w="1647151"/>
                <a:gridCol w="2239049"/>
                <a:gridCol w="3124200"/>
              </a:tblGrid>
              <a:tr h="514771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Prefix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Meaning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Examples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Sentence</a:t>
                      </a:r>
                      <a:endParaRPr lang="en-US" dirty="0"/>
                    </a:p>
                  </a:txBody>
                  <a:tcPr/>
                </a:tc>
              </a:tr>
              <a:tr h="583919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pre-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earlier, before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prejudge, preview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</a:tr>
              <a:tr h="583919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dis-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the reverse of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disagree, dishonest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</a:tr>
              <a:tr h="583919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mis-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wrongly, badly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misinform, mistrust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</a:tr>
              <a:tr h="514771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non-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not, without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nonsense, nonfiction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</a:tr>
              <a:tr h="514771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inter-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between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interstate, international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</a:tr>
              <a:tr h="583919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extra-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outside of, beyond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extracurricular, extraordinary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</a:tr>
              <a:tr h="514771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post-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after, later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postscript, postwar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</a:tr>
              <a:tr h="583919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super-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above, excessive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superstore, superpower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</a:tr>
              <a:tr h="583919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sub-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under, </a:t>
                      </a:r>
                    </a:p>
                    <a:p>
                      <a:r>
                        <a:rPr lang="en-US" sz="1600" dirty="0" smtClean="0"/>
                        <a:t>less than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subnormal, subzero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761999" y="685800"/>
          <a:ext cx="7924801" cy="556259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14401"/>
                <a:gridCol w="1647151"/>
                <a:gridCol w="2239049"/>
                <a:gridCol w="3124200"/>
              </a:tblGrid>
              <a:tr h="514771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Prefix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Meaning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Examples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Sentence</a:t>
                      </a:r>
                      <a:endParaRPr lang="en-US" dirty="0"/>
                    </a:p>
                  </a:txBody>
                  <a:tcPr/>
                </a:tc>
              </a:tr>
              <a:tr h="583919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pre-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prejudge, preview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</a:tr>
              <a:tr h="583919"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en-US" sz="16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</a:tr>
              <a:tr h="583919"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en-US" sz="16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</a:tr>
              <a:tr h="514771"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en-US" sz="16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</a:tr>
              <a:tr h="514771"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en-US" sz="16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</a:tr>
              <a:tr h="583919"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en-US" sz="16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</a:tr>
              <a:tr h="514771"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en-US" sz="16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</a:tr>
              <a:tr h="583919"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en-US" sz="16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</a:tr>
              <a:tr h="583919"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en-US" sz="16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761999" y="685800"/>
          <a:ext cx="7924801" cy="556259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14401"/>
                <a:gridCol w="1647151"/>
                <a:gridCol w="2239049"/>
                <a:gridCol w="3124200"/>
              </a:tblGrid>
              <a:tr h="514771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Prefix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Meaning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Examples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Sentence</a:t>
                      </a:r>
                      <a:endParaRPr lang="en-US" dirty="0"/>
                    </a:p>
                  </a:txBody>
                  <a:tcPr/>
                </a:tc>
              </a:tr>
              <a:tr h="583919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pre-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earlier, before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prejudge, preview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</a:tr>
              <a:tr h="583919"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en-US" sz="16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</a:tr>
              <a:tr h="583919"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en-US" sz="16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</a:tr>
              <a:tr h="514771"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en-US" sz="16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</a:tr>
              <a:tr h="514771"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en-US" sz="16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</a:tr>
              <a:tr h="583919"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en-US" sz="16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</a:tr>
              <a:tr h="514771"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en-US" sz="16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</a:tr>
              <a:tr h="583919"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en-US" sz="16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</a:tr>
              <a:tr h="583919"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en-US" sz="16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761999" y="685800"/>
          <a:ext cx="7924801" cy="556259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14401"/>
                <a:gridCol w="1647151"/>
                <a:gridCol w="2239049"/>
                <a:gridCol w="3124200"/>
              </a:tblGrid>
              <a:tr h="514771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Prefix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Meaning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Examples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Sentence</a:t>
                      </a:r>
                      <a:endParaRPr lang="en-US" dirty="0"/>
                    </a:p>
                  </a:txBody>
                  <a:tcPr/>
                </a:tc>
              </a:tr>
              <a:tr h="583919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pre-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earlier, before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prejudge, preview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</a:tr>
              <a:tr h="583919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dis-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en-US" sz="16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</a:tr>
              <a:tr h="583919"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en-US" sz="16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</a:tr>
              <a:tr h="514771"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en-US" sz="16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</a:tr>
              <a:tr h="514771"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en-US" sz="16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</a:tr>
              <a:tr h="583919"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en-US" sz="16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</a:tr>
              <a:tr h="514771"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en-US" sz="16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</a:tr>
              <a:tr h="583919"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en-US" sz="16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</a:tr>
              <a:tr h="583919"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en-US" sz="16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761999" y="685800"/>
          <a:ext cx="7924801" cy="556259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14401"/>
                <a:gridCol w="1647151"/>
                <a:gridCol w="2239049"/>
                <a:gridCol w="3124200"/>
              </a:tblGrid>
              <a:tr h="514771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Prefix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Meaning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Examples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Sentence</a:t>
                      </a:r>
                      <a:endParaRPr lang="en-US" dirty="0"/>
                    </a:p>
                  </a:txBody>
                  <a:tcPr/>
                </a:tc>
              </a:tr>
              <a:tr h="583919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pre-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earlier, before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prejudge, preview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</a:tr>
              <a:tr h="583919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dis-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disagree, dishonest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</a:tr>
              <a:tr h="583919"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en-US" sz="16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</a:tr>
              <a:tr h="514771"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en-US" sz="16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</a:tr>
              <a:tr h="514771"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en-US" sz="16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</a:tr>
              <a:tr h="583919"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en-US" sz="16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</a:tr>
              <a:tr h="514771"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en-US" sz="16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</a:tr>
              <a:tr h="583919"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en-US" sz="16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</a:tr>
              <a:tr h="583919"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en-US" sz="16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761999" y="685800"/>
          <a:ext cx="7924801" cy="556259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14401"/>
                <a:gridCol w="1647151"/>
                <a:gridCol w="2239049"/>
                <a:gridCol w="3124200"/>
              </a:tblGrid>
              <a:tr h="514771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Prefix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Meaning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Examples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Sentence</a:t>
                      </a:r>
                      <a:endParaRPr lang="en-US" dirty="0"/>
                    </a:p>
                  </a:txBody>
                  <a:tcPr/>
                </a:tc>
              </a:tr>
              <a:tr h="583919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pre-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earlier, before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prejudge, preview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</a:tr>
              <a:tr h="583919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dis-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the reverse of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disagree, dishonest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</a:tr>
              <a:tr h="583919"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en-US" sz="16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</a:tr>
              <a:tr h="514771"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en-US" sz="16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</a:tr>
              <a:tr h="514771"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en-US" sz="16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</a:tr>
              <a:tr h="583919"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en-US" sz="16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</a:tr>
              <a:tr h="514771"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en-US" sz="16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</a:tr>
              <a:tr h="583919"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en-US" sz="16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</a:tr>
              <a:tr h="583919"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en-US" sz="16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761999" y="685800"/>
          <a:ext cx="7924801" cy="556259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14401"/>
                <a:gridCol w="1647151"/>
                <a:gridCol w="2239049"/>
                <a:gridCol w="3124200"/>
              </a:tblGrid>
              <a:tr h="514771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Prefix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Meaning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Examples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Sentence</a:t>
                      </a:r>
                      <a:endParaRPr lang="en-US" dirty="0"/>
                    </a:p>
                  </a:txBody>
                  <a:tcPr/>
                </a:tc>
              </a:tr>
              <a:tr h="583919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pre-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earlier, before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prejudge, preview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</a:tr>
              <a:tr h="583919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dis-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the reverse of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disagree, dishonest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</a:tr>
              <a:tr h="583919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mis-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en-US" sz="16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</a:tr>
              <a:tr h="514771"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en-US" sz="16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</a:tr>
              <a:tr h="514771"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en-US" sz="16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</a:tr>
              <a:tr h="583919"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en-US" sz="16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</a:tr>
              <a:tr h="514771"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en-US" sz="16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</a:tr>
              <a:tr h="583919"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en-US" sz="16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</a:tr>
              <a:tr h="583919"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en-US" sz="16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761999" y="685800"/>
          <a:ext cx="7924801" cy="556259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14401"/>
                <a:gridCol w="1647151"/>
                <a:gridCol w="2239049"/>
                <a:gridCol w="3124200"/>
              </a:tblGrid>
              <a:tr h="514771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Prefix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Meaning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Examples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Sentence</a:t>
                      </a:r>
                      <a:endParaRPr lang="en-US" dirty="0"/>
                    </a:p>
                  </a:txBody>
                  <a:tcPr/>
                </a:tc>
              </a:tr>
              <a:tr h="583919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pre-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earlier, before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prejudge, preview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</a:tr>
              <a:tr h="583919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dis-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the reverse of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disagree, dishonest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</a:tr>
              <a:tr h="583919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mis-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misinform, mistrust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</a:tr>
              <a:tr h="514771"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en-US" sz="16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</a:tr>
              <a:tr h="514771"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en-US" sz="16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</a:tr>
              <a:tr h="583919"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en-US" sz="16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</a:tr>
              <a:tr h="514771"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en-US" sz="16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</a:tr>
              <a:tr h="583919"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en-US" sz="16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</a:tr>
              <a:tr h="583919"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en-US" sz="16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</TotalTime>
  <Words>961</Words>
  <Application>Microsoft Office PowerPoint</Application>
  <PresentationFormat>On-screen Show (4:3)</PresentationFormat>
  <Paragraphs>491</Paragraphs>
  <Slides>28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29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Nancy</dc:creator>
  <cp:lastModifiedBy>nsmith</cp:lastModifiedBy>
  <cp:revision>3</cp:revision>
  <dcterms:created xsi:type="dcterms:W3CDTF">2010-09-07T01:45:58Z</dcterms:created>
  <dcterms:modified xsi:type="dcterms:W3CDTF">2010-09-07T12:21:48Z</dcterms:modified>
</cp:coreProperties>
</file>