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6" d="100"/>
          <a:sy n="96" d="100"/>
        </p:scale>
        <p:origin x="-102" y="-34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9CB28152-7597-4272-B433-545C73C74DF6}" type="datetimeFigureOut">
              <a:rPr lang="en-US" smtClean="0"/>
              <a:pPr/>
              <a:t>5/10/2010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DA7AB3A3-D160-479E-8983-8E514684289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1447800"/>
          </a:xfrm>
        </p:spPr>
        <p:txBody>
          <a:bodyPr/>
          <a:lstStyle/>
          <a:p>
            <a:r>
              <a:rPr lang="en-US" dirty="0" smtClean="0"/>
              <a:t>Reader’s theater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352800" y="2209800"/>
            <a:ext cx="5114778" cy="3733800"/>
          </a:xfrm>
          <a:ln>
            <a:solidFill>
              <a:schemeClr val="tx1"/>
            </a:solidFill>
          </a:ln>
        </p:spPr>
        <p:txBody>
          <a:bodyPr/>
          <a:lstStyle/>
          <a:p>
            <a:pPr algn="l">
              <a:buFont typeface="Wingdings" pitchFamily="2" charset="2"/>
              <a:buChar char="ü"/>
            </a:pPr>
            <a:r>
              <a:rPr lang="en-US" dirty="0" smtClean="0"/>
              <a:t>Read through the play several times</a:t>
            </a:r>
          </a:p>
          <a:p>
            <a:pPr algn="l">
              <a:buFont typeface="Wingdings" pitchFamily="2" charset="2"/>
              <a:buChar char="ü"/>
            </a:pPr>
            <a:r>
              <a:rPr lang="en-US" dirty="0" smtClean="0"/>
              <a:t>Practice fluency and expression</a:t>
            </a:r>
          </a:p>
          <a:p>
            <a:pPr algn="l">
              <a:buFont typeface="Wingdings" pitchFamily="2" charset="2"/>
              <a:buChar char="ü"/>
            </a:pPr>
            <a:r>
              <a:rPr lang="en-US" dirty="0" smtClean="0"/>
              <a:t>Plan for performance and props</a:t>
            </a:r>
          </a:p>
          <a:p>
            <a:pPr algn="l">
              <a:buFont typeface="Wingdings" pitchFamily="2" charset="2"/>
              <a:buChar char="ü"/>
            </a:pPr>
            <a:r>
              <a:rPr lang="en-US" dirty="0" smtClean="0"/>
              <a:t>Plan to teach concepts while </a:t>
            </a:r>
          </a:p>
          <a:p>
            <a:pPr algn="l"/>
            <a:r>
              <a:rPr lang="en-US" dirty="0" smtClean="0"/>
              <a:t>   presenting</a:t>
            </a:r>
          </a:p>
          <a:p>
            <a:pPr algn="l">
              <a:buFont typeface="Wingdings" pitchFamily="2" charset="2"/>
              <a:buChar char="ü"/>
            </a:pPr>
            <a:r>
              <a:rPr lang="en-US" dirty="0" smtClean="0"/>
              <a:t>Complete comprehension study guide</a:t>
            </a:r>
          </a:p>
          <a:p>
            <a:pPr lvl="1" algn="l">
              <a:buFont typeface="Wingdings" pitchFamily="2" charset="2"/>
              <a:buChar char="ü"/>
            </a:pPr>
            <a:r>
              <a:rPr lang="en-US" dirty="0" smtClean="0">
                <a:solidFill>
                  <a:schemeClr val="bg1"/>
                </a:solidFill>
              </a:rPr>
              <a:t>Vocabulary</a:t>
            </a:r>
          </a:p>
          <a:p>
            <a:pPr lvl="1" algn="l">
              <a:buFont typeface="Wingdings" pitchFamily="2" charset="2"/>
              <a:buChar char="ü"/>
            </a:pPr>
            <a:r>
              <a:rPr lang="en-US" dirty="0" smtClean="0">
                <a:solidFill>
                  <a:schemeClr val="bg1"/>
                </a:solidFill>
              </a:rPr>
              <a:t>Character education</a:t>
            </a:r>
          </a:p>
          <a:p>
            <a:pPr lvl="1" algn="l">
              <a:buFont typeface="Wingdings" pitchFamily="2" charset="2"/>
              <a:buChar char="ü"/>
            </a:pPr>
            <a:r>
              <a:rPr lang="en-US" dirty="0" smtClean="0">
                <a:solidFill>
                  <a:schemeClr val="bg1">
                    <a:lumMod val="95000"/>
                  </a:schemeClr>
                </a:solidFill>
              </a:rPr>
              <a:t>Comprehension questions</a:t>
            </a:r>
          </a:p>
          <a:p>
            <a:pPr lvl="1" algn="l">
              <a:buFont typeface="Wingdings" pitchFamily="2" charset="2"/>
              <a:buChar char="ü"/>
            </a:pPr>
            <a:endParaRPr lang="en-US" dirty="0" smtClean="0"/>
          </a:p>
          <a:p>
            <a:pPr algn="l">
              <a:buFont typeface="Wingdings" pitchFamily="2" charset="2"/>
              <a:buChar char="ü"/>
            </a:pPr>
            <a:endParaRPr lang="en-US" dirty="0" smtClean="0"/>
          </a:p>
          <a:p>
            <a:pPr algn="l"/>
            <a:endParaRPr lang="en-US" dirty="0"/>
          </a:p>
        </p:txBody>
      </p:sp>
    </p:spTree>
  </p:cSld>
  <p:clrMapOvr>
    <a:masterClrMapping/>
  </p:clrMapOvr>
  <p:transition>
    <p:split orient="vert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" presetClass="entr" presetSubtype="9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2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As the crows Fly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Figurative speech</a:t>
            </a:r>
          </a:p>
          <a:p>
            <a:r>
              <a:rPr lang="en-US" dirty="0" smtClean="0"/>
              <a:t>Maps – What kinds are there?</a:t>
            </a:r>
          </a:p>
          <a:p>
            <a:r>
              <a:rPr lang="en-US" dirty="0" smtClean="0"/>
              <a:t>Maps - How are they used?</a:t>
            </a:r>
          </a:p>
          <a:p>
            <a:r>
              <a:rPr lang="en-US" dirty="0" smtClean="0"/>
              <a:t>Maps – How are distances measured?</a:t>
            </a:r>
          </a:p>
          <a:p>
            <a:r>
              <a:rPr lang="en-US" dirty="0" smtClean="0"/>
              <a:t>Straight line versus mapped route</a:t>
            </a:r>
            <a:endParaRPr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fifth grade Votes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What do you know about voting?</a:t>
            </a:r>
          </a:p>
          <a:p>
            <a:r>
              <a:rPr lang="en-US" dirty="0" smtClean="0"/>
              <a:t>What competitions do you know of that require voting?</a:t>
            </a:r>
          </a:p>
          <a:p>
            <a:r>
              <a:rPr lang="en-US" dirty="0" smtClean="0"/>
              <a:t>Let’s vote!</a:t>
            </a:r>
          </a:p>
          <a:p>
            <a:pPr lvl="1"/>
            <a:r>
              <a:rPr lang="en-US" dirty="0" smtClean="0"/>
              <a:t>Possible fieldtrip for next year: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r>
              <a:rPr lang="en-US" dirty="0" smtClean="0"/>
              <a:t>What percent of the class voted for each choice?</a:t>
            </a:r>
          </a:p>
          <a:p>
            <a:r>
              <a:rPr lang="en-US" dirty="0" smtClean="0"/>
              <a:t>Brainstorm positive aspects of voting.</a:t>
            </a:r>
          </a:p>
          <a:p>
            <a:endParaRPr lang="en-US" dirty="0" smtClean="0"/>
          </a:p>
          <a:p>
            <a:pPr lvl="1"/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295400" y="3886200"/>
          <a:ext cx="6096000" cy="129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71800"/>
                <a:gridCol w="3124200"/>
              </a:tblGrid>
              <a:tr h="820203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Lutherlyn</a:t>
                      </a:r>
                      <a:r>
                        <a:rPr lang="en-US" baseline="0" dirty="0" smtClean="0"/>
                        <a:t> Environmental Education Program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Pittsburg Zoo</a:t>
                      </a:r>
                      <a:endParaRPr lang="en-US" dirty="0"/>
                    </a:p>
                  </a:txBody>
                  <a:tcPr/>
                </a:tc>
              </a:tr>
              <a:tr h="475197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pulent">
    <a:dk1>
      <a:sysClr val="windowText" lastClr="000000"/>
    </a:dk1>
    <a:lt1>
      <a:sysClr val="window" lastClr="FFFFFF"/>
    </a:lt1>
    <a:dk2>
      <a:srgbClr val="B13F9A"/>
    </a:dk2>
    <a:lt2>
      <a:srgbClr val="F4E7ED"/>
    </a:lt2>
    <a:accent1>
      <a:srgbClr val="B83D68"/>
    </a:accent1>
    <a:accent2>
      <a:srgbClr val="AC66BB"/>
    </a:accent2>
    <a:accent3>
      <a:srgbClr val="DE6C36"/>
    </a:accent3>
    <a:accent4>
      <a:srgbClr val="F9B639"/>
    </a:accent4>
    <a:accent5>
      <a:srgbClr val="CF6DA4"/>
    </a:accent5>
    <a:accent6>
      <a:srgbClr val="FA8D3D"/>
    </a:accent6>
    <a:hlink>
      <a:srgbClr val="FFDE66"/>
    </a:hlink>
    <a:folHlink>
      <a:srgbClr val="D490C5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464</TotalTime>
  <Words>117</Words>
  <Application>Microsoft Office PowerPoint</Application>
  <PresentationFormat>On-screen Show (4:3)</PresentationFormat>
  <Paragraphs>30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Opulent</vt:lpstr>
      <vt:lpstr>Reader’s theater</vt:lpstr>
      <vt:lpstr>As the crows Fly</vt:lpstr>
      <vt:lpstr>The fifth grade Votes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Reader’s theater</dc:title>
  <dc:creator>Nancy</dc:creator>
  <cp:lastModifiedBy>nsmith</cp:lastModifiedBy>
  <cp:revision>6</cp:revision>
  <dcterms:created xsi:type="dcterms:W3CDTF">2010-05-10T00:28:06Z</dcterms:created>
  <dcterms:modified xsi:type="dcterms:W3CDTF">2010-05-10T18:10:49Z</dcterms:modified>
</cp:coreProperties>
</file>

<file path=docProps/thumbnail.jpeg>
</file>