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B28152-7597-4272-B433-545C73C74DF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7AB3A3-D160-479E-8983-8E5146842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447800"/>
          </a:xfrm>
        </p:spPr>
        <p:txBody>
          <a:bodyPr/>
          <a:lstStyle/>
          <a:p>
            <a:r>
              <a:rPr lang="en-US" dirty="0" smtClean="0"/>
              <a:t>Reader’s theater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209800"/>
            <a:ext cx="5114778" cy="3733800"/>
          </a:xfrm>
          <a:ln>
            <a:solidFill>
              <a:schemeClr val="tx1"/>
            </a:solidFill>
          </a:ln>
        </p:spPr>
        <p:txBody>
          <a:bodyPr/>
          <a:lstStyle/>
          <a:p>
            <a:pPr algn="l">
              <a:buFont typeface="Wingdings" pitchFamily="2" charset="2"/>
              <a:buChar char="ü"/>
            </a:pPr>
            <a:r>
              <a:rPr lang="en-US" dirty="0" smtClean="0"/>
              <a:t>Read through the play several times</a:t>
            </a:r>
          </a:p>
          <a:p>
            <a:pPr algn="l">
              <a:buFont typeface="Wingdings" pitchFamily="2" charset="2"/>
              <a:buChar char="ü"/>
            </a:pPr>
            <a:r>
              <a:rPr lang="en-US" dirty="0" smtClean="0"/>
              <a:t>Practice fluency and expression</a:t>
            </a:r>
          </a:p>
          <a:p>
            <a:pPr algn="l">
              <a:buFont typeface="Wingdings" pitchFamily="2" charset="2"/>
              <a:buChar char="ü"/>
            </a:pPr>
            <a:r>
              <a:rPr lang="en-US" dirty="0" smtClean="0"/>
              <a:t>Plan for performance and props</a:t>
            </a:r>
          </a:p>
          <a:p>
            <a:pPr algn="l">
              <a:buFont typeface="Wingdings" pitchFamily="2" charset="2"/>
              <a:buChar char="ü"/>
            </a:pPr>
            <a:r>
              <a:rPr lang="en-US" dirty="0" smtClean="0"/>
              <a:t>Plan to teach concepts while </a:t>
            </a:r>
          </a:p>
          <a:p>
            <a:pPr algn="l"/>
            <a:r>
              <a:rPr lang="en-US" dirty="0" smtClean="0"/>
              <a:t>   presenting</a:t>
            </a:r>
          </a:p>
          <a:p>
            <a:pPr algn="l">
              <a:buFont typeface="Wingdings" pitchFamily="2" charset="2"/>
              <a:buChar char="ü"/>
            </a:pPr>
            <a:r>
              <a:rPr lang="en-US" dirty="0" smtClean="0"/>
              <a:t>Complete comprehension study guide</a:t>
            </a:r>
          </a:p>
          <a:p>
            <a:pPr lvl="1" algn="l"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Vocabulary</a:t>
            </a:r>
          </a:p>
          <a:p>
            <a:pPr lvl="1" algn="l"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Character education</a:t>
            </a:r>
          </a:p>
          <a:p>
            <a:pPr lvl="1" algn="l"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Comprehension questions</a:t>
            </a:r>
          </a:p>
          <a:p>
            <a:pPr lvl="1" algn="l">
              <a:buFont typeface="Wingdings" pitchFamily="2" charset="2"/>
              <a:buChar char="ü"/>
            </a:pPr>
            <a:endParaRPr lang="en-US" dirty="0" smtClean="0"/>
          </a:p>
          <a:p>
            <a:pPr algn="l">
              <a:buFont typeface="Wingdings" pitchFamily="2" charset="2"/>
              <a:buChar char="ü"/>
            </a:pP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 the crows Fly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Figurative speech</a:t>
            </a:r>
          </a:p>
          <a:p>
            <a:r>
              <a:rPr lang="en-US" dirty="0" smtClean="0"/>
              <a:t>Maps – What kinds are there?</a:t>
            </a:r>
          </a:p>
          <a:p>
            <a:r>
              <a:rPr lang="en-US" dirty="0" smtClean="0"/>
              <a:t>Maps - How are they used?</a:t>
            </a:r>
          </a:p>
          <a:p>
            <a:r>
              <a:rPr lang="en-US" dirty="0" smtClean="0"/>
              <a:t>Maps – How are distances measured?</a:t>
            </a:r>
          </a:p>
          <a:p>
            <a:r>
              <a:rPr lang="en-US" dirty="0" smtClean="0"/>
              <a:t>Straight line versus mapped route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fifth grade Votes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do you know about voting?</a:t>
            </a:r>
          </a:p>
          <a:p>
            <a:r>
              <a:rPr lang="en-US" dirty="0" smtClean="0"/>
              <a:t>What competitions do you know of that require voting?</a:t>
            </a:r>
          </a:p>
          <a:p>
            <a:r>
              <a:rPr lang="en-US" dirty="0" smtClean="0"/>
              <a:t>Let’s vote!</a:t>
            </a:r>
          </a:p>
          <a:p>
            <a:pPr lvl="1"/>
            <a:r>
              <a:rPr lang="en-US" dirty="0" smtClean="0"/>
              <a:t>Possible fieldtrip for next year: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What percent of the class voted for each choice?</a:t>
            </a:r>
          </a:p>
          <a:p>
            <a:r>
              <a:rPr lang="en-US" dirty="0" smtClean="0"/>
              <a:t>Brainstorm positive aspects of voting.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886200"/>
          <a:ext cx="6096000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3124200"/>
              </a:tblGrid>
              <a:tr h="82020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Lutherlyn</a:t>
                      </a:r>
                      <a:r>
                        <a:rPr lang="en-US" baseline="0" dirty="0" smtClean="0"/>
                        <a:t> Environmental Education 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Pittsburg Zoo</a:t>
                      </a:r>
                      <a:endParaRPr lang="en-US" dirty="0"/>
                    </a:p>
                  </a:txBody>
                  <a:tcPr/>
                </a:tc>
              </a:tr>
              <a:tr h="4751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117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Reader’s theater</vt:lpstr>
      <vt:lpstr>As the crows Fly</vt:lpstr>
      <vt:lpstr>The fifth grade Votes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Reader’s theater</dc:title>
  <dc:creator>Nancy</dc:creator>
  <cp:lastModifiedBy>nsmith</cp:lastModifiedBy>
  <cp:revision>6</cp:revision>
  <dcterms:created xsi:type="dcterms:W3CDTF">2010-05-10T00:28:06Z</dcterms:created>
  <dcterms:modified xsi:type="dcterms:W3CDTF">2010-05-10T18:10:49Z</dcterms:modified>
</cp:coreProperties>
</file>