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F6CC601-C3FD-40B8-B4ED-912067D7BEC1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A68E9AB-1E12-4FCC-95B4-44D6AFF9A1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6CC601-C3FD-40B8-B4ED-912067D7BEC1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68E9AB-1E12-4FCC-95B4-44D6AFF9A1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CF6CC601-C3FD-40B8-B4ED-912067D7BEC1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A68E9AB-1E12-4FCC-95B4-44D6AFF9A1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6CC601-C3FD-40B8-B4ED-912067D7BEC1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68E9AB-1E12-4FCC-95B4-44D6AFF9A1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F6CC601-C3FD-40B8-B4ED-912067D7BEC1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3A68E9AB-1E12-4FCC-95B4-44D6AFF9A1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6CC601-C3FD-40B8-B4ED-912067D7BEC1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68E9AB-1E12-4FCC-95B4-44D6AFF9A1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6CC601-C3FD-40B8-B4ED-912067D7BEC1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68E9AB-1E12-4FCC-95B4-44D6AFF9A1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6CC601-C3FD-40B8-B4ED-912067D7BEC1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68E9AB-1E12-4FCC-95B4-44D6AFF9A1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F6CC601-C3FD-40B8-B4ED-912067D7BEC1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68E9AB-1E12-4FCC-95B4-44D6AFF9A1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6CC601-C3FD-40B8-B4ED-912067D7BEC1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68E9AB-1E12-4FCC-95B4-44D6AFF9A1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6CC601-C3FD-40B8-B4ED-912067D7BEC1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68E9AB-1E12-4FCC-95B4-44D6AFF9A1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F6CC601-C3FD-40B8-B4ED-912067D7BEC1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A68E9AB-1E12-4FCC-95B4-44D6AFF9A1D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9 Weeks ~ </a:t>
            </a:r>
            <a:r>
              <a:rPr lang="en-US" dirty="0" smtClean="0"/>
              <a:t>Reading </a:t>
            </a:r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Read 7 books</a:t>
            </a:r>
          </a:p>
          <a:p>
            <a:pPr lvl="1"/>
            <a:r>
              <a:rPr lang="en-US" dirty="0" smtClean="0"/>
              <a:t>Did you try more than one genre?</a:t>
            </a:r>
          </a:p>
          <a:p>
            <a:r>
              <a:rPr lang="en-US" dirty="0" smtClean="0"/>
              <a:t>Accumulate Accelerated Reading Points</a:t>
            </a:r>
          </a:p>
          <a:p>
            <a:pPr lvl="2">
              <a:buNone/>
            </a:pPr>
            <a:r>
              <a:rPr lang="en-US" dirty="0" smtClean="0"/>
              <a:t>9 – A</a:t>
            </a:r>
          </a:p>
          <a:p>
            <a:pPr lvl="2">
              <a:buNone/>
            </a:pPr>
            <a:r>
              <a:rPr lang="en-US" dirty="0" smtClean="0"/>
              <a:t>6 – B</a:t>
            </a:r>
          </a:p>
          <a:p>
            <a:pPr lvl="2">
              <a:buNone/>
            </a:pPr>
            <a:r>
              <a:rPr lang="en-US" dirty="0" smtClean="0"/>
              <a:t>4 </a:t>
            </a:r>
            <a:r>
              <a:rPr lang="en-US" dirty="0" smtClean="0"/>
              <a:t>– C</a:t>
            </a:r>
          </a:p>
          <a:p>
            <a:r>
              <a:rPr lang="en-US" dirty="0" smtClean="0"/>
              <a:t>Complete 3 Graphic Organizers</a:t>
            </a:r>
          </a:p>
          <a:p>
            <a:r>
              <a:rPr lang="en-US" dirty="0" smtClean="0"/>
              <a:t>Improve </a:t>
            </a:r>
            <a:r>
              <a:rPr lang="en-US" dirty="0" smtClean="0">
                <a:solidFill>
                  <a:srgbClr val="00B050"/>
                </a:solidFill>
              </a:rPr>
              <a:t>O</a:t>
            </a:r>
            <a:r>
              <a:rPr lang="en-US" dirty="0" smtClean="0"/>
              <a:t>ral </a:t>
            </a:r>
            <a:r>
              <a:rPr lang="en-US" dirty="0" smtClean="0">
                <a:solidFill>
                  <a:srgbClr val="00B050"/>
                </a:solidFill>
              </a:rPr>
              <a:t>R</a:t>
            </a:r>
            <a:r>
              <a:rPr lang="en-US" dirty="0" smtClean="0"/>
              <a:t>eading </a:t>
            </a:r>
            <a:r>
              <a:rPr lang="en-US" dirty="0" smtClean="0">
                <a:solidFill>
                  <a:srgbClr val="00B050"/>
                </a:solidFill>
              </a:rPr>
              <a:t>F</a:t>
            </a:r>
            <a:r>
              <a:rPr lang="en-US" dirty="0" smtClean="0"/>
              <a:t>luency</a:t>
            </a:r>
          </a:p>
          <a:p>
            <a:pPr lvl="1"/>
            <a:r>
              <a:rPr lang="en-US" dirty="0" smtClean="0"/>
              <a:t>Do you practice reading out loud?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21</TotalTime>
  <Words>45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Opulent</vt:lpstr>
      <vt:lpstr>1st 9 Weeks ~ Reading Goals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Sept. Reading Goals</dc:title>
  <dc:creator>Nancy</dc:creator>
  <cp:lastModifiedBy>nsmith</cp:lastModifiedBy>
  <cp:revision>4</cp:revision>
  <dcterms:created xsi:type="dcterms:W3CDTF">2010-09-07T01:05:59Z</dcterms:created>
  <dcterms:modified xsi:type="dcterms:W3CDTF">2010-09-07T20:56:01Z</dcterms:modified>
</cp:coreProperties>
</file>