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313" r:id="rId3"/>
    <p:sldId id="312" r:id="rId4"/>
    <p:sldId id="311" r:id="rId5"/>
    <p:sldId id="310" r:id="rId6"/>
    <p:sldId id="309" r:id="rId7"/>
    <p:sldId id="308" r:id="rId8"/>
    <p:sldId id="307" r:id="rId9"/>
    <p:sldId id="306" r:id="rId10"/>
    <p:sldId id="305" r:id="rId11"/>
    <p:sldId id="304" r:id="rId12"/>
    <p:sldId id="303" r:id="rId13"/>
    <p:sldId id="302" r:id="rId14"/>
    <p:sldId id="301" r:id="rId15"/>
    <p:sldId id="300" r:id="rId16"/>
    <p:sldId id="299" r:id="rId17"/>
    <p:sldId id="298" r:id="rId18"/>
    <p:sldId id="297" r:id="rId19"/>
    <p:sldId id="296" r:id="rId20"/>
    <p:sldId id="290" r:id="rId21"/>
    <p:sldId id="288" r:id="rId22"/>
    <p:sldId id="287" r:id="rId23"/>
    <p:sldId id="317" r:id="rId24"/>
    <p:sldId id="295" r:id="rId25"/>
    <p:sldId id="294" r:id="rId26"/>
    <p:sldId id="293" r:id="rId27"/>
    <p:sldId id="292" r:id="rId28"/>
    <p:sldId id="291" r:id="rId29"/>
    <p:sldId id="289" r:id="rId30"/>
    <p:sldId id="316" r:id="rId31"/>
    <p:sldId id="315" r:id="rId3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CF7578-94F9-4115-BCB6-2168BA90B90E}" type="datetimeFigureOut">
              <a:rPr lang="en-US" smtClean="0"/>
              <a:pPr/>
              <a:t>9/7/2010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681F90-8A74-40CA-9F11-B956300E52D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15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23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23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23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23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23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23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15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friendship, relationship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status, condition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friendship, relationship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status, condition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friendship, relationship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1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status, condition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friendship, relationship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action, invention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status, condition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friendship, relationship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of, </a:t>
                      </a:r>
                    </a:p>
                    <a:p>
                      <a:r>
                        <a:rPr lang="en-US" sz="1400" dirty="0" smtClean="0"/>
                        <a:t>result of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action, invention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status, condition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friendship, relationship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of, </a:t>
                      </a:r>
                    </a:p>
                    <a:p>
                      <a:r>
                        <a:rPr lang="en-US" sz="1400" dirty="0" smtClean="0"/>
                        <a:t>result of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action, invention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15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3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status, condition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friendship, relationship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of, </a:t>
                      </a:r>
                    </a:p>
                    <a:p>
                      <a:r>
                        <a:rPr lang="en-US" sz="1400" dirty="0" smtClean="0"/>
                        <a:t>result of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action, invention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brighten, moisten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46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in the manner of, like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person who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actor, illustrator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quality, state of being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kindness, sickness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-ment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 doing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excitement, movement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one who,  more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teacher, louder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status, condition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friendship, relationship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 of, </a:t>
                      </a:r>
                    </a:p>
                    <a:p>
                      <a:r>
                        <a:rPr lang="en-US" sz="1400" dirty="0" smtClean="0"/>
                        <a:t>result of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action, invention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-en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to cause to become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brighten, moisten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15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15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15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15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15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838200" y="685800"/>
          <a:ext cx="7543800" cy="56159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447800"/>
                <a:gridCol w="2362200"/>
                <a:gridCol w="2667000"/>
              </a:tblGrid>
              <a:tr h="5105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Suffixes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Examples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Sentence</a:t>
                      </a:r>
                      <a:endParaRPr lang="en-US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without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hopeless, mindless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able to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edible, fixable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-ly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sadly, happily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510540"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1370</Words>
  <Application>Microsoft Office PowerPoint</Application>
  <PresentationFormat>On-screen Show (4:3)</PresentationFormat>
  <Paragraphs>592</Paragraphs>
  <Slides>31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Nancy</dc:creator>
  <cp:lastModifiedBy>nsmith</cp:lastModifiedBy>
  <cp:revision>4</cp:revision>
  <dcterms:created xsi:type="dcterms:W3CDTF">2010-09-07T02:09:14Z</dcterms:created>
  <dcterms:modified xsi:type="dcterms:W3CDTF">2010-09-07T21:08:52Z</dcterms:modified>
</cp:coreProperties>
</file>

<file path=docProps/thumbnail.jpeg>
</file>